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7" autoAdjust="0"/>
  </p:normalViewPr>
  <p:slideViewPr>
    <p:cSldViewPr>
      <p:cViewPr>
        <p:scale>
          <a:sx n="100" d="100"/>
          <a:sy n="100" d="100"/>
        </p:scale>
        <p:origin x="-547" y="-1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F999-3DA5-47B0-967A-16D4A0A9215D}" type="datetimeFigureOut">
              <a:rPr lang="fr-FR" smtClean="0"/>
              <a:pPr/>
              <a:t>03/06/2020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22BD-AE6B-4A6C-808A-E0E522BBADB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F999-3DA5-47B0-967A-16D4A0A9215D}" type="datetimeFigureOut">
              <a:rPr lang="fr-FR" smtClean="0"/>
              <a:pPr/>
              <a:t>03/06/2020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22BD-AE6B-4A6C-808A-E0E522BBADB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F999-3DA5-47B0-967A-16D4A0A9215D}" type="datetimeFigureOut">
              <a:rPr lang="fr-FR" smtClean="0"/>
              <a:pPr/>
              <a:t>03/06/2020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22BD-AE6B-4A6C-808A-E0E522BBADB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F999-3DA5-47B0-967A-16D4A0A9215D}" type="datetimeFigureOut">
              <a:rPr lang="fr-FR" smtClean="0"/>
              <a:pPr/>
              <a:t>03/06/2020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22BD-AE6B-4A6C-808A-E0E522BBADB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F999-3DA5-47B0-967A-16D4A0A9215D}" type="datetimeFigureOut">
              <a:rPr lang="fr-FR" smtClean="0"/>
              <a:pPr/>
              <a:t>03/06/2020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22BD-AE6B-4A6C-808A-E0E522BBADB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F999-3DA5-47B0-967A-16D4A0A9215D}" type="datetimeFigureOut">
              <a:rPr lang="fr-FR" smtClean="0"/>
              <a:pPr/>
              <a:t>03/06/2020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22BD-AE6B-4A6C-808A-E0E522BBADB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F999-3DA5-47B0-967A-16D4A0A9215D}" type="datetimeFigureOut">
              <a:rPr lang="fr-FR" smtClean="0"/>
              <a:pPr/>
              <a:t>03/06/2020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22BD-AE6B-4A6C-808A-E0E522BBADB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F999-3DA5-47B0-967A-16D4A0A9215D}" type="datetimeFigureOut">
              <a:rPr lang="fr-FR" smtClean="0"/>
              <a:pPr/>
              <a:t>03/06/2020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22BD-AE6B-4A6C-808A-E0E522BBADB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F999-3DA5-47B0-967A-16D4A0A9215D}" type="datetimeFigureOut">
              <a:rPr lang="fr-FR" smtClean="0"/>
              <a:pPr/>
              <a:t>03/06/2020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22BD-AE6B-4A6C-808A-E0E522BBADB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F999-3DA5-47B0-967A-16D4A0A9215D}" type="datetimeFigureOut">
              <a:rPr lang="fr-FR" smtClean="0"/>
              <a:pPr/>
              <a:t>03/06/2020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22BD-AE6B-4A6C-808A-E0E522BBADB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F999-3DA5-47B0-967A-16D4A0A9215D}" type="datetimeFigureOut">
              <a:rPr lang="fr-FR" smtClean="0"/>
              <a:pPr/>
              <a:t>03/06/2020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22BD-AE6B-4A6C-808A-E0E522BBADB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F999-3DA5-47B0-967A-16D4A0A9215D}" type="datetimeFigureOut">
              <a:rPr lang="fr-FR" smtClean="0"/>
              <a:pPr/>
              <a:t>03/06/2020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922BD-AE6B-4A6C-808A-E0E522BBADB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WordArt 10"/>
          <p:cNvSpPr>
            <a:spLocks noChangeArrowheads="1" noChangeShapeType="1" noTextEdit="1"/>
          </p:cNvSpPr>
          <p:nvPr/>
        </p:nvSpPr>
        <p:spPr bwMode="auto">
          <a:xfrm>
            <a:off x="260648" y="251520"/>
            <a:ext cx="3099310" cy="368927"/>
          </a:xfrm>
          <a:prstGeom prst="rect">
            <a:avLst/>
          </a:prstGeom>
        </p:spPr>
        <p:txBody>
          <a:bodyPr wrap="none" lIns="84399" tIns="42200" rIns="84399" bIns="42200" fromWordArt="1">
            <a:prstTxWarp prst="textPlain">
              <a:avLst>
                <a:gd name="adj" fmla="val 50547"/>
              </a:avLst>
            </a:prstTxWarp>
          </a:bodyPr>
          <a:lstStyle/>
          <a:p>
            <a:pPr algn="ctr">
              <a:defRPr/>
            </a:pPr>
            <a:r>
              <a:rPr lang="fr-FR" sz="17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ASSEMBLEE GENERALE </a:t>
            </a:r>
            <a:r>
              <a:rPr lang="fr-FR" sz="17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2020 </a:t>
            </a:r>
            <a:endParaRPr lang="fr-FR" sz="17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088424" y="6282104"/>
            <a:ext cx="2769577" cy="64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399" tIns="42200" rIns="84399" bIns="42200">
            <a:spAutoFit/>
          </a:bodyPr>
          <a:lstStyle/>
          <a:p>
            <a:pPr algn="just">
              <a:lnSpc>
                <a:spcPct val="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1000" b="1" dirty="0">
              <a:latin typeface="Arial" charset="0"/>
            </a:endParaRPr>
          </a:p>
          <a:p>
            <a:pPr algn="just">
              <a:lnSpc>
                <a:spcPct val="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1000" b="1" dirty="0">
              <a:latin typeface="Arial" charset="0"/>
            </a:endParaRPr>
          </a:p>
          <a:p>
            <a:pPr algn="just">
              <a:lnSpc>
                <a:spcPct val="3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1000" dirty="0">
              <a:latin typeface="Arial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1000" dirty="0">
              <a:latin typeface="Arial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1000" dirty="0">
              <a:latin typeface="Arial" charset="0"/>
            </a:endParaRPr>
          </a:p>
        </p:txBody>
      </p:sp>
      <p:pic>
        <p:nvPicPr>
          <p:cNvPr id="1037" name="Picture 21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33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flipV="1">
            <a:off x="0" y="1619672"/>
            <a:ext cx="6858000" cy="4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4"/>
          <p:cNvSpPr txBox="1">
            <a:spLocks noChangeArrowheads="1"/>
          </p:cNvSpPr>
          <p:nvPr/>
        </p:nvSpPr>
        <p:spPr bwMode="auto">
          <a:xfrm>
            <a:off x="116632" y="1907704"/>
            <a:ext cx="3312368" cy="164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399" tIns="42200" rIns="84399" bIns="42200">
            <a:spAutoFit/>
          </a:bodyPr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9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1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LES TRAVAUX SUR LE SENTIER BOTANIQUE</a:t>
            </a:r>
            <a:endParaRPr kumimoji="1" lang="fr-FR" sz="1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Le point sur les travaux </a:t>
            </a:r>
            <a:r>
              <a:rPr kumimoji="1" lang="fr-F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à réaliser</a:t>
            </a:r>
            <a:endParaRPr kumimoji="1" lang="fr-FR" sz="1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1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MAISON DE L’ASSOCIATION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kumimoji="1" lang="fr-F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Quelle </a:t>
            </a:r>
            <a:r>
              <a:rPr kumimoji="1" lang="fr-F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utilisation </a:t>
            </a:r>
            <a:r>
              <a:rPr kumimoji="1" lang="fr-F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possible avec l’arrêté de péril ?</a:t>
            </a:r>
            <a:endParaRPr kumimoji="1" lang="fr-FR" sz="1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</a:pPr>
            <a:endParaRPr kumimoji="1" lang="fr-FR" sz="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kumimoji="1" lang="fr-FR" sz="1000" b="1" cap="all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REPAS DE JUILLET 2020 : MAINTIEN OU ANNULATION ?</a:t>
            </a:r>
            <a:endParaRPr kumimoji="1" lang="fr-FR" sz="1000" b="1" cap="al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kumimoji="1" lang="fr-FR" sz="1000" cap="all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kumimoji="1" lang="fr-F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écision à prendre compte tenu de l’arrêté de péril</a:t>
            </a:r>
            <a:endParaRPr kumimoji="1" lang="fr-FR" sz="1000" cap="al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</a:pPr>
            <a:endParaRPr kumimoji="1" lang="fr-FR" sz="9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260648" y="827584"/>
            <a:ext cx="3024336" cy="554106"/>
          </a:xfrm>
          <a:prstGeom prst="rect">
            <a:avLst/>
          </a:prstGeom>
        </p:spPr>
        <p:txBody>
          <a:bodyPr wrap="none" lIns="84399" tIns="42200" rIns="84399" bIns="4220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17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Mercredi 10 juin 10 </a:t>
            </a:r>
            <a:r>
              <a:rPr lang="fr-FR" sz="17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h 30 à Montméjean</a:t>
            </a:r>
          </a:p>
          <a:p>
            <a:pPr algn="ctr"/>
            <a:endParaRPr lang="fr-FR" sz="1700" b="1" kern="10" dirty="0" smtClean="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fr-FR" sz="17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L’ordre du jour :</a:t>
            </a:r>
            <a:endParaRPr lang="fr-FR" sz="17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88640" y="1835696"/>
            <a:ext cx="3240360" cy="230832"/>
          </a:xfrm>
          <a:prstGeom prst="rect">
            <a:avLst/>
          </a:prstGeom>
          <a:solidFill>
            <a:srgbClr val="BDE27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900" b="1" dirty="0" smtClean="0">
                <a:latin typeface="Arial" charset="0"/>
              </a:rPr>
              <a:t>LES ACTIVITES DE L’ASSOCIATION APRES COVID 19</a:t>
            </a:r>
            <a:endParaRPr lang="fr-FR" sz="900" dirty="0"/>
          </a:p>
        </p:txBody>
      </p:sp>
      <p:sp>
        <p:nvSpPr>
          <p:cNvPr id="26" name="ZoneTexte 25"/>
          <p:cNvSpPr txBox="1"/>
          <p:nvPr/>
        </p:nvSpPr>
        <p:spPr>
          <a:xfrm>
            <a:off x="2060848" y="4644008"/>
            <a:ext cx="15121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900" dirty="0" smtClean="0"/>
              <a:t> </a:t>
            </a:r>
            <a:r>
              <a:rPr lang="fr-FR" sz="1000" dirty="0" smtClean="0"/>
              <a:t>Les arrêtés de péril imminent</a:t>
            </a:r>
            <a:endParaRPr lang="fr-FR" sz="1000" dirty="0" smtClean="0"/>
          </a:p>
          <a:p>
            <a:pPr>
              <a:buFont typeface="Wingdings" pitchFamily="2" charset="2"/>
              <a:buChar char="§"/>
            </a:pPr>
            <a:endParaRPr lang="fr-FR" sz="1000" dirty="0" smtClean="0"/>
          </a:p>
          <a:p>
            <a:pPr>
              <a:buFont typeface="Wingdings" pitchFamily="2" charset="2"/>
              <a:buChar char="§"/>
            </a:pPr>
            <a:r>
              <a:rPr lang="fr-FR" sz="1000" dirty="0" smtClean="0"/>
              <a:t>Les études réalisées. Leurs conclusions</a:t>
            </a:r>
            <a:endParaRPr lang="fr-FR" sz="1000" dirty="0" smtClean="0"/>
          </a:p>
          <a:p>
            <a:endParaRPr lang="fr-FR" sz="1000" dirty="0" smtClean="0"/>
          </a:p>
          <a:p>
            <a:pPr>
              <a:buFont typeface="Wingdings" pitchFamily="2" charset="2"/>
              <a:buChar char="§"/>
            </a:pPr>
            <a:r>
              <a:rPr lang="fr-FR" sz="1000" dirty="0" smtClean="0"/>
              <a:t>Les </a:t>
            </a:r>
            <a:r>
              <a:rPr lang="fr-FR" sz="1000" dirty="0" smtClean="0"/>
              <a:t>suites possibles</a:t>
            </a:r>
            <a:endParaRPr lang="fr-FR" sz="1000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717032" y="6588224"/>
            <a:ext cx="3068960" cy="37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399" tIns="42200" rIns="84399" bIns="42200">
            <a:spAutoFit/>
          </a:bodyPr>
          <a:lstStyle/>
          <a:p>
            <a:pPr algn="just">
              <a:lnSpc>
                <a:spcPct val="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9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L’avancement</a:t>
            </a:r>
            <a:r>
              <a:rPr kumimoji="1" lang="fr-FR" sz="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du travail de simplification du récit historique</a:t>
            </a:r>
            <a:endParaRPr kumimoji="1" lang="fr-FR" sz="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</a:pPr>
            <a:endParaRPr kumimoji="1" lang="fr-FR" sz="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789040" y="1979712"/>
            <a:ext cx="295232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900" b="1" dirty="0" smtClean="0">
                <a:latin typeface="Arial" charset="0"/>
              </a:rPr>
              <a:t>Les suites de l’élection municipale du 15 mars 20 : communiqué du </a:t>
            </a:r>
            <a:r>
              <a:rPr kumimoji="1" lang="fr-FR" sz="900" b="1" dirty="0" smtClean="0">
                <a:latin typeface="Arial" charset="0"/>
              </a:rPr>
              <a:t>président </a:t>
            </a:r>
            <a:r>
              <a:rPr kumimoji="1" lang="fr-FR" sz="900" b="1" dirty="0" smtClean="0">
                <a:latin typeface="Arial" charset="0"/>
              </a:rPr>
              <a:t>et démission</a:t>
            </a:r>
            <a:endParaRPr lang="fr-FR" sz="900" dirty="0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3789040" y="7452320"/>
            <a:ext cx="2952328" cy="230832"/>
          </a:xfrm>
          <a:prstGeom prst="rect">
            <a:avLst/>
          </a:prstGeom>
          <a:solidFill>
            <a:srgbClr val="BDE27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900" b="1" dirty="0" smtClean="0">
                <a:latin typeface="Arial" charset="0"/>
              </a:rPr>
              <a:t>QUESTIONS DIVERSES</a:t>
            </a:r>
            <a:endParaRPr lang="fr-FR" sz="900" dirty="0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3789040" y="6012160"/>
            <a:ext cx="2979712" cy="397032"/>
          </a:xfrm>
          <a:prstGeom prst="rect">
            <a:avLst/>
          </a:prstGeom>
          <a:solidFill>
            <a:srgbClr val="BDE27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900" b="1" dirty="0" smtClean="0">
                <a:latin typeface="Arial" charset="0"/>
              </a:rPr>
              <a:t>LIVRE SUR L’HISTOIRE DE MONTMEJEAN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900" b="1" dirty="0" smtClean="0">
                <a:latin typeface="Arial" charset="0"/>
              </a:rPr>
              <a:t>	              ET DU MOULIN DE CORP</a:t>
            </a:r>
            <a:endParaRPr lang="fr-FR" sz="900" dirty="0"/>
          </a:p>
        </p:txBody>
      </p:sp>
      <p:pic>
        <p:nvPicPr>
          <p:cNvPr id="32" name="Image 31" descr="Château nov 97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0648" y="4139952"/>
            <a:ext cx="1728192" cy="1807915"/>
          </a:xfrm>
          <a:prstGeom prst="rect">
            <a:avLst/>
          </a:prstGeom>
        </p:spPr>
      </p:pic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861048" y="2339752"/>
            <a:ext cx="2852936" cy="334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399" tIns="42200" rIns="84399" bIns="42200">
            <a:spAutoFit/>
          </a:bodyPr>
          <a:lstStyle/>
          <a:p>
            <a:pPr algn="just">
              <a:lnSpc>
                <a:spcPct val="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9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105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« Après avoir assuré la présidence de l’association depuis sa création en 1997, soit pendant près d’un quart de siècle, le moment est venu pour moi de passer le relais.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105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Candidat tête de liste à l’élection municipale de mars 2020, j’ai été élu conseiller et suis devenu maire de la commune de Saint-André-de-</a:t>
            </a:r>
            <a:r>
              <a:rPr kumimoji="1" lang="fr-FR" sz="1050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Vézines</a:t>
            </a:r>
            <a:r>
              <a:rPr kumimoji="1" lang="fr-FR" sz="105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lors du  conseil municipal d’installation du 23 mai dernier.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105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Par souci de transparence, j’estime devoir démissionner de mes fonctions au sein de l’association. En conséquence, l’AG devra nommer un(e) autre président(e).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105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Pour autant, mon attachement à cette association reste intact et </a:t>
            </a:r>
            <a:r>
              <a:rPr kumimoji="1" lang="fr-FR" sz="105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je continuerai, bien entendu, à participer activement à la réalisation des projets et travaux que l’association ne manquera pas d’engager. »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1050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Christian BOUDES</a:t>
            </a:r>
            <a:endParaRPr kumimoji="1" lang="fr-FR" sz="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717032" y="7812360"/>
            <a:ext cx="3068960" cy="27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399" tIns="42200" rIns="84399" bIns="42200">
            <a:spAutoFit/>
          </a:bodyPr>
          <a:lstStyle/>
          <a:p>
            <a:pPr algn="just">
              <a:lnSpc>
                <a:spcPct val="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9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Vous pouvez proposer d’autres questions à aborder !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04664" y="6444208"/>
            <a:ext cx="3168352" cy="1055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1000" b="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1000" b="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3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1000" dirty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kumimoji="1" lang="fr-FR" sz="1000" b="1" dirty="0">
                <a:latin typeface="Calibri" pitchFamily="34" charset="0"/>
                <a:cs typeface="Calibri" pitchFamily="34" charset="0"/>
              </a:rPr>
              <a:t>Situation des </a:t>
            </a:r>
            <a:r>
              <a:rPr kumimoji="1" lang="fr-FR" sz="1000" b="1" dirty="0" smtClean="0">
                <a:latin typeface="Calibri" pitchFamily="34" charset="0"/>
                <a:cs typeface="Calibri" pitchFamily="34" charset="0"/>
              </a:rPr>
              <a:t>comptes</a:t>
            </a:r>
            <a:endParaRPr kumimoji="1" lang="fr-FR" sz="1000" b="1" dirty="0">
              <a:latin typeface="Calibri" pitchFamily="34" charset="0"/>
              <a:cs typeface="Calibri" pitchFamily="34" charset="0"/>
            </a:endParaRPr>
          </a:p>
          <a:p>
            <a:pPr lvl="1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kumimoji="1" lang="fr-FR" sz="1000" dirty="0">
                <a:latin typeface="Calibri" pitchFamily="34" charset="0"/>
                <a:cs typeface="Calibri" pitchFamily="34" charset="0"/>
              </a:rPr>
              <a:t>  </a:t>
            </a:r>
            <a:r>
              <a:rPr kumimoji="1" lang="fr-FR" sz="1000" dirty="0" smtClean="0">
                <a:latin typeface="Calibri" pitchFamily="34" charset="0"/>
                <a:cs typeface="Calibri" pitchFamily="34" charset="0"/>
              </a:rPr>
              <a:t>Comptes </a:t>
            </a:r>
            <a:r>
              <a:rPr kumimoji="1" lang="fr-FR" sz="1000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kumimoji="1" lang="fr-FR" sz="1000" dirty="0" smtClean="0">
                <a:latin typeface="Calibri" pitchFamily="34" charset="0"/>
                <a:cs typeface="Calibri" pitchFamily="34" charset="0"/>
              </a:rPr>
              <a:t>2019</a:t>
            </a:r>
            <a:endParaRPr kumimoji="1" lang="fr-FR" sz="10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endParaRPr kumimoji="1" lang="fr-FR" sz="10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endParaRPr kumimoji="1" lang="fr-FR" sz="1000" dirty="0">
              <a:latin typeface="Calibri" pitchFamily="34" charset="0"/>
              <a:cs typeface="Calibri" pitchFamily="34" charset="0"/>
            </a:endParaRPr>
          </a:p>
          <a:p>
            <a:pPr lvl="1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endParaRPr kumimoji="1" lang="fr-FR" sz="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260648" y="6372200"/>
            <a:ext cx="3168352" cy="260350"/>
          </a:xfrm>
          <a:prstGeom prst="rect">
            <a:avLst/>
          </a:prstGeom>
          <a:solidFill>
            <a:srgbClr val="BDE27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1100" b="1" dirty="0" smtClean="0">
                <a:latin typeface="Calibri" pitchFamily="34" charset="0"/>
                <a:cs typeface="Calibri" pitchFamily="34" charset="0"/>
              </a:rPr>
              <a:t>BILAN FINANCIER</a:t>
            </a:r>
            <a:endParaRPr lang="fr-FR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60648" y="7380312"/>
            <a:ext cx="2921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1000" b="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1000" b="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3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kumimoji="1" lang="fr-FR" sz="1000" dirty="0">
              <a:latin typeface="Calibri" pitchFamily="34" charset="0"/>
              <a:cs typeface="Calibri" pitchFamily="34" charset="0"/>
            </a:endParaRPr>
          </a:p>
          <a:p>
            <a:pPr lvl="1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kumimoji="1" lang="fr-FR" sz="1000" dirty="0">
                <a:latin typeface="Calibri" pitchFamily="34" charset="0"/>
                <a:cs typeface="Calibri" pitchFamily="34" charset="0"/>
              </a:rPr>
              <a:t> Recueil des candidatures pour le bureau</a:t>
            </a:r>
          </a:p>
          <a:p>
            <a:pPr lvl="1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kumimoji="1" lang="fr-FR" sz="1000" dirty="0">
                <a:latin typeface="Calibri" pitchFamily="34" charset="0"/>
                <a:cs typeface="Calibri" pitchFamily="34" charset="0"/>
              </a:rPr>
              <a:t> Election du (de la) président(e) </a:t>
            </a:r>
            <a:r>
              <a:rPr kumimoji="1" lang="fr-FR" sz="1000" dirty="0" smtClean="0">
                <a:latin typeface="Calibri" pitchFamily="34" charset="0"/>
                <a:cs typeface="Calibri" pitchFamily="34" charset="0"/>
              </a:rPr>
              <a:t> voir ci-contre</a:t>
            </a:r>
            <a:endParaRPr kumimoji="1" lang="fr-FR" sz="10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endParaRPr kumimoji="1" lang="fr-FR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260648" y="7308304"/>
            <a:ext cx="3168352" cy="260350"/>
          </a:xfrm>
          <a:prstGeom prst="rect">
            <a:avLst/>
          </a:prstGeom>
          <a:solidFill>
            <a:srgbClr val="BDE27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1100" b="1" dirty="0" smtClean="0">
                <a:latin typeface="Calibri" pitchFamily="34" charset="0"/>
                <a:cs typeface="Calibri" pitchFamily="34" charset="0"/>
              </a:rPr>
              <a:t>RENOUVELLEMENT DU BUREAU</a:t>
            </a:r>
            <a:endParaRPr lang="fr-FR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404664" y="8532440"/>
            <a:ext cx="2880320" cy="193899"/>
          </a:xfrm>
          <a:prstGeom prst="rect">
            <a:avLst/>
          </a:prstGeom>
          <a:solidFill>
            <a:srgbClr val="FFFF0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endParaRPr kumimoji="1" lang="fr-FR" sz="1100" b="1" dirty="0" smtClean="0">
              <a:latin typeface="Arial" charset="0"/>
            </a:endParaRPr>
          </a:p>
          <a:p>
            <a:pPr>
              <a:lnSpc>
                <a:spcPct val="2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kumimoji="1" lang="fr-FR" sz="1100" b="1" dirty="0" smtClean="0">
                <a:latin typeface="Arial" charset="0"/>
              </a:rPr>
              <a:t>Apéritif et c</a:t>
            </a:r>
            <a:r>
              <a:rPr kumimoji="1" lang="fr-FR" sz="1100" b="1" dirty="0" smtClean="0">
                <a:latin typeface="Arial" charset="0"/>
              </a:rPr>
              <a:t>asse-croûte après </a:t>
            </a:r>
            <a:r>
              <a:rPr kumimoji="1" lang="fr-FR" sz="1100" b="1" dirty="0" smtClean="0">
                <a:latin typeface="Arial" charset="0"/>
              </a:rPr>
              <a:t>la réunion</a:t>
            </a:r>
            <a:endParaRPr kumimoji="1" lang="fr-FR" sz="1100" b="1" dirty="0">
              <a:latin typeface="Arial" charset="0"/>
            </a:endParaRPr>
          </a:p>
        </p:txBody>
      </p:sp>
      <p:sp>
        <p:nvSpPr>
          <p:cNvPr id="27650" name="AutoShape 2" descr="Résultat de recherche d'images pour &quot;bonne anné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88640" y="3635896"/>
            <a:ext cx="3240360" cy="369332"/>
          </a:xfrm>
          <a:prstGeom prst="rect">
            <a:avLst/>
          </a:prstGeom>
          <a:solidFill>
            <a:srgbClr val="BDE27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kumimoji="1" lang="fr-FR" sz="900" b="1" dirty="0" smtClean="0">
                <a:latin typeface="Arial" charset="0"/>
              </a:rPr>
              <a:t>FALAISE DU CHÂTEAU DE </a:t>
            </a:r>
            <a:r>
              <a:rPr kumimoji="1" lang="fr-FR" sz="900" b="1" dirty="0" smtClean="0">
                <a:latin typeface="Arial" charset="0"/>
              </a:rPr>
              <a:t>MONTMEJEAN </a:t>
            </a:r>
            <a:r>
              <a:rPr kumimoji="1" lang="fr-FR" sz="900" b="1" dirty="0" smtClean="0">
                <a:latin typeface="Arial" charset="0"/>
              </a:rPr>
              <a:t>– OU EN EST LE DOSSIER APRES l’EBOULEMENT DE FIN 2019 ?</a:t>
            </a:r>
            <a:endParaRPr lang="fr-FR" sz="900" dirty="0"/>
          </a:p>
        </p:txBody>
      </p:sp>
      <p:pic>
        <p:nvPicPr>
          <p:cNvPr id="44" name="Picture 15" descr="C:\Documents and Settings\Boudes\Application Data\Microsoft\Media Catalog\Downloaded Clips\cl9f\j0398005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8316416"/>
            <a:ext cx="542966" cy="544587"/>
          </a:xfrm>
          <a:prstGeom prst="rect">
            <a:avLst/>
          </a:prstGeom>
          <a:noFill/>
        </p:spPr>
      </p:pic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717032" y="107504"/>
          <a:ext cx="2938462" cy="931168"/>
        </p:xfrm>
        <a:graphic>
          <a:graphicData uri="http://schemas.openxmlformats.org/presentationml/2006/ole">
            <p:oleObj spid="_x0000_s27650" name="Image" r:id="rId6" imgW="13444405" imgH="3202259" progId="">
              <p:embed/>
            </p:oleObj>
          </a:graphicData>
        </a:graphic>
      </p:graphicFrame>
      <p:sp>
        <p:nvSpPr>
          <p:cNvPr id="46" name="Rectangle 45"/>
          <p:cNvSpPr/>
          <p:nvPr/>
        </p:nvSpPr>
        <p:spPr>
          <a:xfrm>
            <a:off x="3356992" y="1115616"/>
            <a:ext cx="21378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2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Bulletin</a:t>
            </a:r>
            <a:r>
              <a:rPr lang="fr-FR" sz="1200" b="1" i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 </a:t>
            </a:r>
            <a:r>
              <a:rPr lang="fr-FR" sz="12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d’information</a:t>
            </a:r>
            <a:endParaRPr lang="fr-FR" sz="12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7" name="ZoneTexte 19"/>
          <p:cNvSpPr txBox="1">
            <a:spLocks noChangeArrowheads="1"/>
          </p:cNvSpPr>
          <p:nvPr/>
        </p:nvSpPr>
        <p:spPr bwMode="auto">
          <a:xfrm>
            <a:off x="5301208" y="1115616"/>
            <a:ext cx="1556792" cy="25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399" tIns="42200" rIns="84399" bIns="42200">
            <a:spAutoFit/>
          </a:bodyPr>
          <a:lstStyle/>
          <a:p>
            <a:r>
              <a:rPr lang="fr-FR" sz="1100" b="1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N° </a:t>
            </a:r>
            <a:r>
              <a:rPr lang="fr-FR" sz="1100" b="1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48</a:t>
            </a:r>
            <a:r>
              <a:rPr lang="fr-FR" sz="1100" i="1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-  Juin 2020</a:t>
            </a:r>
            <a:endParaRPr lang="fr-FR" sz="1100" i="1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179</Words>
  <Application>Microsoft Office PowerPoint</Application>
  <PresentationFormat>Affichage à l'écran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Image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BOUDES cHRISTIAN</dc:creator>
  <cp:lastModifiedBy>Christian BOUDES</cp:lastModifiedBy>
  <cp:revision>62</cp:revision>
  <dcterms:created xsi:type="dcterms:W3CDTF">2010-07-04T05:01:30Z</dcterms:created>
  <dcterms:modified xsi:type="dcterms:W3CDTF">2020-06-03T19:31:15Z</dcterms:modified>
</cp:coreProperties>
</file>